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ff15f9622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ff15f9622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ff15f9622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ff15f9622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ff15f9622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ff15f9622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ff15f9622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ff15f9622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ff15f9622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ff15f9622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ff15f9622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ff15f9622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024e38c0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024e38c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024e38c0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024e38c0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Relationship Id="rId4" Type="http://schemas.openxmlformats.org/officeDocument/2006/relationships/image" Target="../media/image1.png"/><Relationship Id="rId5" Type="http://schemas.openxmlformats.org/officeDocument/2006/relationships/image" Target="../media/image11.png"/><Relationship Id="rId6" Type="http://schemas.openxmlformats.org/officeDocument/2006/relationships/image" Target="../media/image5.jp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Board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Courtney Lee, Jamie Hood, Mark McNiskin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14825"/>
            <a:ext cx="828675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7650" y="713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 Board: Who We Are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7650" y="14733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The Media Board serves as the advisory board to all campus media outlets. Our 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15 member organizations produce journalistic, academic, creative, and social content for members of the Georgetown community, including students, faculty, and alumni.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Common goals: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Providing platforms for student voices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Distributing news, knowledge, and art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Fostering creativity and building media/communications skills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7650" y="679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What we offer our members: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7650" y="14400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Skill Based Learning</a:t>
            </a:r>
            <a:endParaRPr b="1" sz="1800"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Journalism </a:t>
            </a:r>
            <a:endParaRPr>
              <a:solidFill>
                <a:srgbClr val="000000"/>
              </a:solidFill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 sz="1300">
                <a:solidFill>
                  <a:srgbClr val="000000"/>
                </a:solidFill>
              </a:rPr>
              <a:t>Ethics</a:t>
            </a:r>
            <a:endParaRPr sz="1300">
              <a:solidFill>
                <a:srgbClr val="000000"/>
              </a:solidFill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 sz="1300">
                <a:solidFill>
                  <a:srgbClr val="000000"/>
                </a:solidFill>
              </a:rPr>
              <a:t>Reporting </a:t>
            </a:r>
            <a:endParaRPr sz="1300">
              <a:solidFill>
                <a:srgbClr val="000000"/>
              </a:solidFill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 sz="1300">
                <a:solidFill>
                  <a:srgbClr val="000000"/>
                </a:solidFill>
              </a:rPr>
              <a:t>Writing </a:t>
            </a:r>
            <a:endParaRPr sz="1300"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Print Layout and Design</a:t>
            </a:r>
            <a:endParaRPr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Photography/Filmmaking</a:t>
            </a:r>
            <a:endParaRPr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Creative Writing</a:t>
            </a:r>
            <a:endParaRPr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Music Programming</a:t>
            </a:r>
            <a:endParaRPr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Broadcasting</a:t>
            </a:r>
            <a:endParaRPr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Marketing</a:t>
            </a:r>
            <a:endParaRPr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Selling Advertisements </a:t>
            </a:r>
            <a:endParaRPr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Budgeting for fiscal years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1" name="Google Shape;101;p15"/>
          <p:cNvSpPr txBox="1"/>
          <p:nvPr>
            <p:ph idx="4294967295" type="body"/>
          </p:nvPr>
        </p:nvSpPr>
        <p:spPr>
          <a:xfrm>
            <a:off x="5563947" y="1440000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</a:rPr>
              <a:t>Students have gone on to work and intern at major organizations because of the skills they have learned here: </a:t>
            </a:r>
            <a:endParaRPr b="1" sz="18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POLITICO 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The Washington Post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The New York Times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9:30 Club 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NBC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NPR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7650" y="636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Engagement Highlights</a:t>
            </a:r>
            <a:endParaRPr/>
          </a:p>
        </p:txBody>
      </p:sp>
      <p:pic>
        <p:nvPicPr>
          <p:cNvPr descr="Image result for newspaper clipart"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1659" y="1521925"/>
            <a:ext cx="747476" cy="86464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575250" y="1828550"/>
            <a:ext cx="2010900" cy="17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NEWSPAPERS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Our news outlets report that 85-95% of copies distributed are picked up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575250" y="3428450"/>
            <a:ext cx="21972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MAGAZINES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Our journal publications report 95-100% of copies distributed are picked up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Click Hand Tap"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398" y="1521925"/>
            <a:ext cx="864650" cy="86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/>
        </p:nvSpPr>
        <p:spPr>
          <a:xfrm>
            <a:off x="3256250" y="1828550"/>
            <a:ext cx="2010900" cy="26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BOSSIER: 23,200 website views/yr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CARAVEL: 25,000 website views/yr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HOYA: 100,000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website hits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/month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VOICE: 11,000 website views/week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Image result for instagram" id="112" name="Google Shape;11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40275" y="1828550"/>
            <a:ext cx="456200" cy="456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twitter" id="113" name="Google Shape;11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96475" y="1521925"/>
            <a:ext cx="456200" cy="456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facebook" id="114" name="Google Shape;11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21012" y="2086101"/>
            <a:ext cx="407125" cy="407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6046238" y="1828550"/>
            <a:ext cx="2010900" cy="26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GUCCI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: 1,700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followers (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Facebook)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SPOON: 7,500 followers (Instagram)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HOYA: 16,000 followers (Twitter)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GUTV: 150 followers (YouTube)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727650" y="713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Growth</a:t>
            </a:r>
            <a:endParaRPr/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6150" y="713075"/>
            <a:ext cx="1941376" cy="2512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9738" y="3104775"/>
            <a:ext cx="1721400" cy="170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 rotWithShape="1">
          <a:blip r:embed="rId5">
            <a:alphaModFix/>
          </a:blip>
          <a:srcRect b="7992" l="5939" r="4878" t="9185"/>
          <a:stretch/>
        </p:blipFill>
        <p:spPr>
          <a:xfrm>
            <a:off x="4978075" y="713075"/>
            <a:ext cx="2024725" cy="2049207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285025" y="1515275"/>
            <a:ext cx="4451700" cy="3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Several new organizations have either joined Media Board in recent semesters or are currently in the new club development process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Give specific communities on campus a platform for expression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Bossier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GUCCI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Blaxa Media Group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Significant and lasting student involvement in new organizations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6150" y="3225451"/>
            <a:ext cx="1941374" cy="194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727650" y="713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Financials: Big Picture</a:t>
            </a:r>
            <a:endParaRPr/>
          </a:p>
        </p:txBody>
      </p:sp>
      <p:sp>
        <p:nvSpPr>
          <p:cNvPr id="131" name="Google Shape;131;p18"/>
          <p:cNvSpPr txBox="1"/>
          <p:nvPr/>
        </p:nvSpPr>
        <p:spPr>
          <a:xfrm>
            <a:off x="585525" y="1493900"/>
            <a:ext cx="4743000" cy="28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Printing and Online Services $$$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Printing contracts (reference FY19 printing table)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Adobe = $30/mo per user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Website = $150-$1800 per year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MailChimp = $1000 per year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Equipment $$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Replacing infrastructure 20+ years old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Expanding multimedia presence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Making online programs accessible for members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5328525" y="1493900"/>
            <a:ext cx="4743000" cy="28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Events $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Concerts, galas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Collaboration w/ other student groups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NCD $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MB expansion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Building infrastructure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727650" y="636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 of Campus Media</a:t>
            </a:r>
            <a:endParaRPr/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4999" y="1551050"/>
            <a:ext cx="5790400" cy="289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248050" y="1822775"/>
            <a:ext cx="2295600" cy="17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Campus media is the face of a university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727650" y="636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Printing information for your reference</a:t>
            </a:r>
            <a:endParaRPr/>
          </a:p>
        </p:txBody>
      </p:sp>
      <p:sp>
        <p:nvSpPr>
          <p:cNvPr id="145" name="Google Shape;145;p20"/>
          <p:cNvSpPr txBox="1"/>
          <p:nvPr/>
        </p:nvSpPr>
        <p:spPr>
          <a:xfrm>
            <a:off x="539875" y="1570525"/>
            <a:ext cx="81765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How much are we printing?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Anthem: 350 magazines per semester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Bossier: 500 magazines per semester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Independent: 3 issues per semester (1000 copies per issue)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Caravel: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3 issues per semester (over 1000 copies per issue)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Voice: 8 issues per semester (1000 copies per edition)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Hoya: 14 issues per semester (4000 copies per issue)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Utraque Unum: 600 journals per semester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1"/>
          <p:cNvPicPr preferRelativeResize="0"/>
          <p:nvPr/>
        </p:nvPicPr>
        <p:blipFill rotWithShape="1">
          <a:blip r:embed="rId3">
            <a:alphaModFix/>
          </a:blip>
          <a:srcRect b="15720" l="6034" r="5867" t="8001"/>
          <a:stretch/>
        </p:blipFill>
        <p:spPr>
          <a:xfrm>
            <a:off x="1786475" y="178013"/>
            <a:ext cx="7155748" cy="478747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1"/>
          <p:cNvSpPr txBox="1"/>
          <p:nvPr/>
        </p:nvSpPr>
        <p:spPr>
          <a:xfrm>
            <a:off x="147250" y="333750"/>
            <a:ext cx="15117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FY19 printing contracts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